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256" r:id="rId3"/>
    <p:sldId id="258" r:id="rId4"/>
    <p:sldId id="259" r:id="rId5"/>
    <p:sldId id="301" r:id="rId6"/>
    <p:sldId id="266" r:id="rId7"/>
    <p:sldId id="281" r:id="rId8"/>
    <p:sldId id="257" r:id="rId9"/>
    <p:sldId id="265" r:id="rId10"/>
    <p:sldId id="283" r:id="rId11"/>
    <p:sldId id="287" r:id="rId12"/>
    <p:sldId id="267" r:id="rId13"/>
    <p:sldId id="302" r:id="rId14"/>
    <p:sldId id="273" r:id="rId15"/>
    <p:sldId id="272" r:id="rId16"/>
    <p:sldId id="282" r:id="rId17"/>
    <p:sldId id="270" r:id="rId18"/>
    <p:sldId id="264" r:id="rId19"/>
    <p:sldId id="291" r:id="rId20"/>
    <p:sldId id="274" r:id="rId21"/>
    <p:sldId id="288" r:id="rId22"/>
    <p:sldId id="292" r:id="rId23"/>
    <p:sldId id="279" r:id="rId24"/>
    <p:sldId id="277" r:id="rId25"/>
    <p:sldId id="289" r:id="rId26"/>
    <p:sldId id="284" r:id="rId27"/>
    <p:sldId id="286" r:id="rId28"/>
    <p:sldId id="285" r:id="rId29"/>
    <p:sldId id="271" r:id="rId30"/>
    <p:sldId id="299" r:id="rId31"/>
    <p:sldId id="300" r:id="rId32"/>
  </p:sldIdLst>
  <p:sldSz cx="12192000" cy="6858000"/>
  <p:notesSz cx="6889750" cy="10018713"/>
  <p:custShowLst>
    <p:custShow name="Apresentação personalizada 1" id="0">
      <p:sldLst>
        <p:sld r:id="rId3"/>
        <p:sld r:id="rId4"/>
        <p:sld r:id="rId5"/>
        <p:sld r:id="rId13"/>
        <p:sld r:id="rId7"/>
        <p:sld r:id="rId8"/>
        <p:sld r:id="rId9"/>
        <p:sld r:id="rId10"/>
        <p:sld r:id="rId11"/>
        <p:sld r:id="rId18"/>
        <p:sld r:id="rId30"/>
        <p:sld r:id="rId16"/>
        <p:sld r:id="rId15"/>
        <p:sld r:id="rId21"/>
        <p:sld r:id="rId25"/>
        <p:sld r:id="rId24"/>
        <p:sld r:id="rId17"/>
        <p:sld r:id="rId27"/>
        <p:sld r:id="rId29"/>
        <p:sld r:id="rId28"/>
        <p:sld r:id="rId12"/>
        <p:sld r:id="rId22"/>
        <p:sld r:id="rId19"/>
        <p:sld r:id="rId20"/>
        <p:sld r:id="rId23"/>
        <p:sld r:id="rId26"/>
      </p:sldLst>
    </p:custShow>
  </p:custShow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292621"/>
    <a:srgbClr val="E8B066"/>
    <a:srgbClr val="0A0300"/>
    <a:srgbClr val="39372B"/>
    <a:srgbClr val="0A5003"/>
    <a:srgbClr val="153E10"/>
    <a:srgbClr val="0B0103"/>
    <a:srgbClr val="BB3521"/>
    <a:srgbClr val="271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BA5813D-84A8-4D66-8961-8BB7E5D22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6F72C5E4-92A4-47FD-AE7A-D31C54B5D3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20D48E83-FF5C-449F-804E-2CE78941C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941B0D96-767E-4B1C-B2FC-5D944C9C2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14F49A98-3A57-4783-B863-264452B15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070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433CC3D-5A83-4932-A263-8B805C0EB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22580CEC-52CB-47DB-BF1C-EDB6245ABB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F3136A04-B8A2-49D9-9472-33DCD31BC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0F412F55-DCCC-4C4E-8545-46DF9B253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463DC2BE-BDD9-468C-84DD-DBC817E7B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5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B524B7B2-3597-4B89-BE1F-07B599F69D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89F8B31B-68AE-4CB0-92E5-019F31EF3C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52658066-F7B8-40AE-90E7-E631A1CC9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39706328-EEA4-47C9-8DFA-E717C995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6C50D6A4-B661-4607-8A63-2E02AE734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F667E3B-9979-4DC4-B1B9-098117DD2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30F33FBC-8F19-4417-B14C-62A63D5A9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5B0351C1-D590-4AE5-A2A9-3E0083D98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754B445-7A03-4B71-899D-3AEB73F7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5B001711-0512-43EF-B639-72DD1E7E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12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C5CE0F7-0D5B-422D-A83C-5C78BBE32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F195FC06-41E0-457A-ABBA-054620F8E3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41B6DA6E-F708-4A83-86AF-03F36F452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D3E4C5DB-A328-4D7E-B2BA-80489758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74840BEB-D0C9-4B50-845B-415F62EC3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729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C661CFB-0610-4C3B-B8D8-AC080DEEA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D8A9A185-549E-427F-857B-51140E1934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8EDECA4A-9A55-46D9-8575-F560E52EF1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C1039485-3685-45C1-A609-D884EBEF2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745278D5-BEBA-4450-9C83-996DF94DE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EADA295F-FD01-41B3-879B-C543A765D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083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FB94307-2F62-49B7-827A-371E524C8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47BC974A-D98F-49D6-ACFA-E0BBC568F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A4772792-178F-4E54-A498-C9B39E6C62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DD2F387D-FFB1-4BEC-838C-CA864B0D2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5BBB3F87-048D-4352-A6E8-DA15409C0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2F517375-637C-4CC7-9F46-C8596A5DA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07C1816A-4377-4B3A-BA98-1F4B03AEC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7D870E96-2525-4F97-8A4C-798C7D34E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302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B1C188B-CD6F-4F59-BE7D-694E76B23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A4A26059-C164-4CFA-9F0F-D55DBF6B8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18ABB978-F168-4B2A-91F3-A90808E25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1B7F75BF-F9F6-42F4-9432-009825F5E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486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B41C096A-A2FF-4C9E-8395-FE37E915C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88540CBD-B53B-49EC-9BAE-DB776E05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C471C5BC-5ECD-4048-86D3-00CB15929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141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F9BA38C-BE63-4789-80D9-ACF947B99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260A84E4-9355-46EF-B7BA-021449166D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25883766-B570-4D3A-825D-C0DD0C9A0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2D5237B6-7A1A-48D0-92FF-5B1013D95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B6E6C08A-3F97-4E3D-832F-B102BD427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D6A8E339-72C5-4683-AB27-1E8273395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382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E519444-BB36-42EA-BB40-98AD180C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681B3F97-A4D3-4EFA-9AD6-2B5D58C5B0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0411A1F4-6299-486A-AECB-EB1933C2A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6B60EB0F-B604-4C2C-8E4A-CC330DA0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B5B405C9-2C9C-432E-B31A-639A98997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F5AB154B-62AE-418C-808F-5B3829193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671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07DDEDE0-A994-46A8-B2C8-516D7E422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0278324B-0C56-4654-A4E5-50D519630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B15CF357-D63C-4632-9950-49A2758ECA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32092-FA60-48CF-8452-285D59F8E72C}" type="datetimeFigureOut">
              <a:rPr lang="pt-BR" smtClean="0"/>
              <a:t>16/03/2019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36E31446-0DEB-4EED-B1A2-579F2BE3A6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B34E60EC-49A7-4D07-AEFB-36EB645D54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D98AD-F16D-4083-B100-65065D664A0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525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4.png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m relacionada">
            <a:extLst>
              <a:ext uri="{FF2B5EF4-FFF2-40B4-BE49-F238E27FC236}">
                <a16:creationId xmlns:a16="http://schemas.microsoft.com/office/drawing/2014/main" xmlns="" id="{DA4BF6B4-EE2A-4CCC-A41D-07BAC0BBB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100" y="148651"/>
            <a:ext cx="4444944" cy="670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B7D9825B-FD0B-4D98-83CE-092A46AAD2ED}"/>
              </a:ext>
            </a:extLst>
          </p:cNvPr>
          <p:cNvSpPr txBox="1"/>
          <p:nvPr/>
        </p:nvSpPr>
        <p:spPr>
          <a:xfrm>
            <a:off x="216816" y="5338722"/>
            <a:ext cx="568528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3600" dirty="0">
                <a:solidFill>
                  <a:schemeClr val="bg1">
                    <a:lumMod val="95000"/>
                  </a:schemeClr>
                </a:solidFill>
              </a:rPr>
              <a:t>ESCALADA PARA UM </a:t>
            </a:r>
          </a:p>
          <a:p>
            <a:pPr algn="ctr"/>
            <a:r>
              <a:rPr lang="pt-BR" sz="3600" dirty="0">
                <a:solidFill>
                  <a:schemeClr val="bg1">
                    <a:lumMod val="95000"/>
                  </a:schemeClr>
                </a:solidFill>
              </a:rPr>
              <a:t>MELHOR MODO DE VIDA</a:t>
            </a:r>
          </a:p>
        </p:txBody>
      </p:sp>
    </p:spTree>
    <p:extLst>
      <p:ext uri="{BB962C8B-B14F-4D97-AF65-F5344CB8AC3E}">
        <p14:creationId xmlns:p14="http://schemas.microsoft.com/office/powerpoint/2010/main" val="228609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g.cancaonova.com/cnimages/canais/uploads/sites/6/2018/05/formacao_1600x1200-o-perdao-e-remedio-que-traz-alivio-pra-alma.jpg">
            <a:extLst>
              <a:ext uri="{FF2B5EF4-FFF2-40B4-BE49-F238E27FC236}">
                <a16:creationId xmlns:a16="http://schemas.microsoft.com/office/drawing/2014/main" xmlns="" id="{56BB154E-F54B-4B52-8DF6-2686B8F5A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084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4F22E62A-F504-46F1-8FBF-8D7AB33796D5}"/>
              </a:ext>
            </a:extLst>
          </p:cNvPr>
          <p:cNvSpPr txBox="1"/>
          <p:nvPr/>
        </p:nvSpPr>
        <p:spPr>
          <a:xfrm>
            <a:off x="4169788" y="0"/>
            <a:ext cx="802221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905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Ela disse: Você chegou ao PASSO 5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946E89A5-963E-4283-9787-7DA6B88A57DC}"/>
              </a:ext>
            </a:extLst>
          </p:cNvPr>
          <p:cNvSpPr txBox="1"/>
          <p:nvPr/>
        </p:nvSpPr>
        <p:spPr>
          <a:xfrm>
            <a:off x="68826" y="5804297"/>
            <a:ext cx="1212317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Eu serei como você disse, se me mostrar o caminho.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9A27AC15-CC61-4D7F-9411-7444DA34CE11}"/>
              </a:ext>
            </a:extLst>
          </p:cNvPr>
          <p:cNvSpPr txBox="1"/>
          <p:nvPr/>
        </p:nvSpPr>
        <p:spPr>
          <a:xfrm>
            <a:off x="4515440" y="644351"/>
            <a:ext cx="7927942" cy="16158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3300" b="1" dirty="0">
                <a:ln w="1270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- Tendo você como amiga, ajudando e guiando, eu posso superar essa sinfonia terrível, esse turbilhão de emoções.</a:t>
            </a:r>
          </a:p>
        </p:txBody>
      </p:sp>
    </p:spTree>
    <p:extLst>
      <p:ext uri="{BB962C8B-B14F-4D97-AF65-F5344CB8AC3E}">
        <p14:creationId xmlns:p14="http://schemas.microsoft.com/office/powerpoint/2010/main" val="5216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000">
        <p:fade/>
      </p:transition>
    </mc:Choice>
    <mc:Fallback xmlns="">
      <p:transition spd="med" advTm="17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blogs.universal.org/bispomacedo/wp-content/uploads/2019/01/mulher-706x410.jpg">
            <a:extLst>
              <a:ext uri="{FF2B5EF4-FFF2-40B4-BE49-F238E27FC236}">
                <a16:creationId xmlns:a16="http://schemas.microsoft.com/office/drawing/2014/main" xmlns="" id="{BE7AFE4F-B27D-43AC-8FD7-95EB44AA8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EA37E69D-8150-4B08-A003-6034C2BB959A}"/>
              </a:ext>
            </a:extLst>
          </p:cNvPr>
          <p:cNvSpPr txBox="1"/>
          <p:nvPr/>
        </p:nvSpPr>
        <p:spPr>
          <a:xfrm>
            <a:off x="5526640" y="144508"/>
            <a:ext cx="8022212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905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Ela falou: </a:t>
            </a:r>
          </a:p>
          <a:p>
            <a:pPr algn="ctr"/>
            <a:r>
              <a:rPr lang="pt-BR" sz="4000" b="1" dirty="0">
                <a:ln w="1905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Você chegou ao PASSO 6</a:t>
            </a:r>
          </a:p>
        </p:txBody>
      </p:sp>
    </p:spTree>
    <p:extLst>
      <p:ext uri="{BB962C8B-B14F-4D97-AF65-F5344CB8AC3E}">
        <p14:creationId xmlns:p14="http://schemas.microsoft.com/office/powerpoint/2010/main" val="77588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0F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m para tristeza">
            <a:extLst>
              <a:ext uri="{FF2B5EF4-FFF2-40B4-BE49-F238E27FC236}">
                <a16:creationId xmlns:a16="http://schemas.microsoft.com/office/drawing/2014/main" xmlns="" id="{081FDFE0-FE18-48A0-B686-1D6CD1469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477" y="656437"/>
            <a:ext cx="8332839" cy="554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06D93F6E-C0FD-4529-BA98-37199A21C33E}"/>
              </a:ext>
            </a:extLst>
          </p:cNvPr>
          <p:cNvSpPr txBox="1"/>
          <p:nvPr/>
        </p:nvSpPr>
        <p:spPr>
          <a:xfrm>
            <a:off x="68826" y="5955126"/>
            <a:ext cx="1212317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assim como a ajuda de um poder superior a mim.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7EDE1991-D2F1-42E7-AAAB-7B5C38030880}"/>
              </a:ext>
            </a:extLst>
          </p:cNvPr>
          <p:cNvSpPr txBox="1"/>
          <p:nvPr/>
        </p:nvSpPr>
        <p:spPr>
          <a:xfrm>
            <a:off x="68826" y="302494"/>
            <a:ext cx="1212317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- Sei que tenho defeitos e preciso de sua ajuda,</a:t>
            </a:r>
          </a:p>
        </p:txBody>
      </p:sp>
    </p:spTree>
    <p:extLst>
      <p:ext uri="{BB962C8B-B14F-4D97-AF65-F5344CB8AC3E}">
        <p14:creationId xmlns:p14="http://schemas.microsoft.com/office/powerpoint/2010/main" val="15879528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 advTm="9000">
        <p:fade/>
      </p:transition>
    </mc:Choice>
    <mc:Fallback xmlns="">
      <p:transition spd="med" advTm="9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93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Resultado de imagem para suplicando a deus">
            <a:extLst>
              <a:ext uri="{FF2B5EF4-FFF2-40B4-BE49-F238E27FC236}">
                <a16:creationId xmlns:a16="http://schemas.microsoft.com/office/drawing/2014/main" xmlns="" id="{F5259F48-1D19-423E-AC2B-65CE62B3A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817" y="1255913"/>
            <a:ext cx="5802366" cy="434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75D19C93-16DD-45E2-955A-59BC4C1F913D}"/>
              </a:ext>
            </a:extLst>
          </p:cNvPr>
          <p:cNvSpPr txBox="1"/>
          <p:nvPr/>
        </p:nvSpPr>
        <p:spPr>
          <a:xfrm>
            <a:off x="68826" y="5804297"/>
            <a:ext cx="1212317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</a:rPr>
              <a:t>- Eu farei o melhor para restaurar o meu caminho.</a:t>
            </a:r>
          </a:p>
        </p:txBody>
      </p:sp>
    </p:spTree>
    <p:extLst>
      <p:ext uri="{BB962C8B-B14F-4D97-AF65-F5344CB8AC3E}">
        <p14:creationId xmlns:p14="http://schemas.microsoft.com/office/powerpoint/2010/main" val="271209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38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2" b="20196"/>
          <a:stretch/>
        </p:blipFill>
        <p:spPr>
          <a:xfrm>
            <a:off x="1637650" y="629203"/>
            <a:ext cx="8985526" cy="572097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25A60C46-1547-4E02-848D-49BD7EBED407}"/>
              </a:ext>
            </a:extLst>
          </p:cNvPr>
          <p:cNvSpPr txBox="1"/>
          <p:nvPr/>
        </p:nvSpPr>
        <p:spPr>
          <a:xfrm>
            <a:off x="1288024" y="100378"/>
            <a:ext cx="961595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 a voz respondeu: Você está no PASSO 7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D3D3BA2B-2DDC-460C-B28D-6C1CC4DF3823}"/>
              </a:ext>
            </a:extLst>
          </p:cNvPr>
          <p:cNvSpPr txBox="1"/>
          <p:nvPr/>
        </p:nvSpPr>
        <p:spPr>
          <a:xfrm>
            <a:off x="68826" y="5053461"/>
            <a:ext cx="12123174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Eu machuquei meu marido, filhos, amigos, </a:t>
            </a:r>
          </a:p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mas vou procurar me melhorar antes que seja tarde.</a:t>
            </a:r>
          </a:p>
        </p:txBody>
      </p:sp>
    </p:spTree>
    <p:extLst>
      <p:ext uri="{BB962C8B-B14F-4D97-AF65-F5344CB8AC3E}">
        <p14:creationId xmlns:p14="http://schemas.microsoft.com/office/powerpoint/2010/main" val="294269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000">
        <p:fade/>
      </p:transition>
    </mc:Choice>
    <mc:Fallback xmlns="">
      <p:transition spd="med" advTm="1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14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2" t="16825" r="382" b="10235"/>
          <a:stretch/>
        </p:blipFill>
        <p:spPr>
          <a:xfrm>
            <a:off x="1017494" y="317920"/>
            <a:ext cx="10157012" cy="600700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42197AC5-0783-461E-9F17-53EF00BDFC08}"/>
              </a:ext>
            </a:extLst>
          </p:cNvPr>
          <p:cNvSpPr txBox="1"/>
          <p:nvPr/>
        </p:nvSpPr>
        <p:spPr>
          <a:xfrm>
            <a:off x="216310" y="125040"/>
            <a:ext cx="11975690" cy="12618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3600" b="1" dirty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Então uma voz ao meu lado gentilmente disse: </a:t>
            </a:r>
          </a:p>
          <a:p>
            <a:pPr algn="ctr"/>
            <a:r>
              <a:rPr lang="pt-BR" sz="4000" b="1" dirty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Você chegou no PASSO 8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7E59D188-46C0-4F20-8802-793D287E6A27}"/>
              </a:ext>
            </a:extLst>
          </p:cNvPr>
          <p:cNvSpPr txBox="1"/>
          <p:nvPr/>
        </p:nvSpPr>
        <p:spPr>
          <a:xfrm>
            <a:off x="68826" y="5100598"/>
            <a:ext cx="12123174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Eu farei reconciliações onde eu puder, </a:t>
            </a:r>
          </a:p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quando o poder para fazê-las for meu.</a:t>
            </a:r>
          </a:p>
        </p:txBody>
      </p:sp>
    </p:spTree>
    <p:extLst>
      <p:ext uri="{BB962C8B-B14F-4D97-AF65-F5344CB8AC3E}">
        <p14:creationId xmlns:p14="http://schemas.microsoft.com/office/powerpoint/2010/main" val="299733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000">
        <p:fade/>
      </p:transition>
    </mc:Choice>
    <mc:Fallback xmlns="">
      <p:transition spd="med" advTm="1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rccbrasil.org.br/imagens/images/Espiritualidade/2017_08/20170816_perdaofamilia_04.jpg">
            <a:extLst>
              <a:ext uri="{FF2B5EF4-FFF2-40B4-BE49-F238E27FC236}">
                <a16:creationId xmlns:a16="http://schemas.microsoft.com/office/drawing/2014/main" xmlns="" id="{DA2CB889-80A2-45C1-B42B-07986C27C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D119E6C5-EBEA-4793-B636-4465088B45E8}"/>
              </a:ext>
            </a:extLst>
          </p:cNvPr>
          <p:cNvSpPr txBox="1"/>
          <p:nvPr/>
        </p:nvSpPr>
        <p:spPr>
          <a:xfrm>
            <a:off x="-500122" y="18006"/>
            <a:ext cx="5540753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3600" b="1" dirty="0">
                <a:ln w="19050">
                  <a:solidFill>
                    <a:sysClr val="windowText" lastClr="000000"/>
                  </a:solidFill>
                </a:ln>
              </a:rPr>
              <a:t>Outra vez, a voz veio </a:t>
            </a:r>
          </a:p>
          <a:p>
            <a:pPr algn="ctr"/>
            <a:r>
              <a:rPr lang="pt-BR" sz="3600" b="1" dirty="0">
                <a:ln w="19050">
                  <a:solidFill>
                    <a:sysClr val="windowText" lastClr="000000"/>
                  </a:solidFill>
                </a:ln>
              </a:rPr>
              <a:t>mais clara que antes: </a:t>
            </a:r>
          </a:p>
          <a:p>
            <a:pPr marL="571500" indent="-571500" algn="ctr">
              <a:buFontTx/>
              <a:buChar char="-"/>
            </a:pPr>
            <a:r>
              <a:rPr lang="pt-BR" sz="3600" b="1" dirty="0">
                <a:ln w="19050">
                  <a:solidFill>
                    <a:sysClr val="windowText" lastClr="000000"/>
                  </a:solidFill>
                </a:ln>
              </a:rPr>
              <a:t>Você chegou no </a:t>
            </a:r>
          </a:p>
          <a:p>
            <a:pPr algn="ctr"/>
            <a:r>
              <a:rPr lang="pt-BR" sz="3600" b="1" dirty="0">
                <a:ln w="19050">
                  <a:solidFill>
                    <a:sysClr val="windowText" lastClr="000000"/>
                  </a:solidFill>
                </a:ln>
              </a:rPr>
              <a:t>PASSO 9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13B575AF-250A-45E8-B595-B920C16C972C}"/>
              </a:ext>
            </a:extLst>
          </p:cNvPr>
          <p:cNvSpPr txBox="1"/>
          <p:nvPr/>
        </p:nvSpPr>
        <p:spPr>
          <a:xfrm>
            <a:off x="3291369" y="3984704"/>
            <a:ext cx="6842445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Admitirei que errei, mas quero prosseguir corretamente e me portar como um ser humano novamente. </a:t>
            </a:r>
          </a:p>
        </p:txBody>
      </p:sp>
    </p:spTree>
    <p:extLst>
      <p:ext uri="{BB962C8B-B14F-4D97-AF65-F5344CB8AC3E}">
        <p14:creationId xmlns:p14="http://schemas.microsoft.com/office/powerpoint/2010/main" val="403435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000">
        <p:fade/>
      </p:transition>
    </mc:Choice>
    <mc:Fallback xmlns="">
      <p:transition spd="med" advTm="1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2C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m">
            <a:extLst>
              <a:ext uri="{FF2B5EF4-FFF2-40B4-BE49-F238E27FC236}">
                <a16:creationId xmlns:a16="http://schemas.microsoft.com/office/drawing/2014/main" xmlns="" id="{74B13702-6746-4ABA-B3A6-997095677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023" y="1269369"/>
            <a:ext cx="8862898" cy="4972625"/>
          </a:xfrm>
          <a:prstGeom prst="rect">
            <a:avLst/>
          </a:prstGeom>
          <a:solidFill>
            <a:srgbClr val="8AA2A4"/>
          </a:solidFill>
          <a:extLst/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13366DE5-F4A0-46E1-9D6F-0D3C57DE2CD6}"/>
              </a:ext>
            </a:extLst>
          </p:cNvPr>
          <p:cNvSpPr txBox="1"/>
          <p:nvPr/>
        </p:nvSpPr>
        <p:spPr>
          <a:xfrm>
            <a:off x="216310" y="-115626"/>
            <a:ext cx="11975690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 mais uma vez a voz se fez ouvir:</a:t>
            </a:r>
          </a:p>
          <a:p>
            <a:pPr algn="ctr"/>
            <a:r>
              <a:rPr lang="pt-BR" sz="4400" b="1" dirty="0">
                <a:ln w="1905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- Você chegou no PASSO 10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538DD386-9749-4A50-8C7C-55CCBD20860D}"/>
              </a:ext>
            </a:extLst>
          </p:cNvPr>
          <p:cNvSpPr txBox="1"/>
          <p:nvPr/>
        </p:nvSpPr>
        <p:spPr>
          <a:xfrm>
            <a:off x="-71385" y="1792776"/>
            <a:ext cx="4100763" cy="36471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33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Essa pessoa ao meu lado, uma amiga tão boa como ela era, certamente foi enviada do céu. Devo sempre ser grata pelo que ela me fez.</a:t>
            </a:r>
          </a:p>
        </p:txBody>
      </p:sp>
    </p:spTree>
    <p:extLst>
      <p:ext uri="{BB962C8B-B14F-4D97-AF65-F5344CB8AC3E}">
        <p14:creationId xmlns:p14="http://schemas.microsoft.com/office/powerpoint/2010/main" val="4715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000">
        <p:fade/>
      </p:transition>
    </mc:Choice>
    <mc:Fallback xmlns="">
      <p:transition spd="med" advTm="18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esultado de imagem para escada iluminada">
            <a:extLst>
              <a:ext uri="{FF2B5EF4-FFF2-40B4-BE49-F238E27FC236}">
                <a16:creationId xmlns:a16="http://schemas.microsoft.com/office/drawing/2014/main" xmlns="" id="{7E3A5A5E-D114-460D-99AB-780A56819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10"/>
            <a:ext cx="12191999" cy="685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AA2B229E-066B-49EF-9A7E-89A0B46CB5D2}"/>
              </a:ext>
            </a:extLst>
          </p:cNvPr>
          <p:cNvSpPr txBox="1"/>
          <p:nvPr/>
        </p:nvSpPr>
        <p:spPr>
          <a:xfrm>
            <a:off x="0" y="307776"/>
            <a:ext cx="802221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... E então me conduziu ao PASSO 11</a:t>
            </a:r>
          </a:p>
        </p:txBody>
      </p:sp>
    </p:spTree>
    <p:extLst>
      <p:ext uri="{BB962C8B-B14F-4D97-AF65-F5344CB8AC3E}">
        <p14:creationId xmlns:p14="http://schemas.microsoft.com/office/powerpoint/2010/main" val="246146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leofas.com.br/wp-content/uploads/2013/11/a_liberdade_do_homem_poucas_palavras.jpg">
            <a:extLst>
              <a:ext uri="{FF2B5EF4-FFF2-40B4-BE49-F238E27FC236}">
                <a16:creationId xmlns:a16="http://schemas.microsoft.com/office/drawing/2014/main" xmlns="" id="{7FDB6913-7F31-4342-A311-171CE3944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DE7D464F-9F12-4101-B006-F62D034D188D}"/>
              </a:ext>
            </a:extLst>
          </p:cNvPr>
          <p:cNvSpPr txBox="1"/>
          <p:nvPr/>
        </p:nvSpPr>
        <p:spPr>
          <a:xfrm>
            <a:off x="252248" y="328797"/>
            <a:ext cx="1168750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Nossa, alcancei o topo! O dia estava claro e brilhante.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DD74B137-6310-4A53-B9F8-B2A97C08B51A}"/>
              </a:ext>
            </a:extLst>
          </p:cNvPr>
          <p:cNvSpPr txBox="1"/>
          <p:nvPr/>
        </p:nvSpPr>
        <p:spPr>
          <a:xfrm>
            <a:off x="355942" y="4348854"/>
            <a:ext cx="5580994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eu pensei </a:t>
            </a:r>
          </a:p>
          <a:p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naqueles que deixei para trás no poço sem fundo do desespero</a:t>
            </a:r>
          </a:p>
        </p:txBody>
      </p:sp>
    </p:spTree>
    <p:extLst>
      <p:ext uri="{BB962C8B-B14F-4D97-AF65-F5344CB8AC3E}">
        <p14:creationId xmlns:p14="http://schemas.microsoft.com/office/powerpoint/2010/main" val="33746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000">
        <p:fade/>
      </p:transition>
    </mc:Choice>
    <mc:Fallback xmlns="">
      <p:transition spd="med" advTm="14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14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83" y="0"/>
            <a:ext cx="10293433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7B1A9097-A37F-4EE9-A9D9-96763FEC8B3B}"/>
              </a:ext>
            </a:extLst>
          </p:cNvPr>
          <p:cNvSpPr txBox="1"/>
          <p:nvPr/>
        </p:nvSpPr>
        <p:spPr>
          <a:xfrm>
            <a:off x="883295" y="4364048"/>
            <a:ext cx="596056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3600" dirty="0">
                <a:solidFill>
                  <a:schemeClr val="bg1">
                    <a:lumMod val="95000"/>
                  </a:schemeClr>
                </a:solidFill>
              </a:rPr>
              <a:t>Eu me encontrei num poço sem fundo de arrependimento</a:t>
            </a:r>
          </a:p>
        </p:txBody>
      </p:sp>
    </p:spTree>
    <p:extLst>
      <p:ext uri="{BB962C8B-B14F-4D97-AF65-F5344CB8AC3E}">
        <p14:creationId xmlns:p14="http://schemas.microsoft.com/office/powerpoint/2010/main" val="3070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sultado de imagem para raio de luz azul">
            <a:extLst>
              <a:ext uri="{FF2B5EF4-FFF2-40B4-BE49-F238E27FC236}">
                <a16:creationId xmlns:a16="http://schemas.microsoft.com/office/drawing/2014/main" xmlns="" id="{90001211-8A0D-4837-92B2-78AE1F9AF0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261"/>
          <a:stretch/>
        </p:blipFill>
        <p:spPr bwMode="auto">
          <a:xfrm>
            <a:off x="147145" y="1216863"/>
            <a:ext cx="11939751" cy="442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D449004F-F0CC-4557-97DB-9383BEC6CD1B}"/>
              </a:ext>
            </a:extLst>
          </p:cNvPr>
          <p:cNvSpPr txBox="1"/>
          <p:nvPr/>
        </p:nvSpPr>
        <p:spPr>
          <a:xfrm>
            <a:off x="252248" y="21021"/>
            <a:ext cx="11687504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O raio de luz que veio até mim e revelou a escada tortuosa,</a:t>
            </a:r>
          </a:p>
        </p:txBody>
      </p:sp>
    </p:spTree>
    <p:extLst>
      <p:ext uri="{BB962C8B-B14F-4D97-AF65-F5344CB8AC3E}">
        <p14:creationId xmlns:p14="http://schemas.microsoft.com/office/powerpoint/2010/main" val="379864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000">
        <p:fade/>
      </p:transition>
    </mc:Choice>
    <mc:Fallback xmlns="">
      <p:transition spd="med" advTm="9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0D1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ep00.epimg.net/brasil/imagenes/2016/07/24/album/1469385148_369842_1469386113_album_normal.jpg">
            <a:extLst>
              <a:ext uri="{FF2B5EF4-FFF2-40B4-BE49-F238E27FC236}">
                <a16:creationId xmlns:a16="http://schemas.microsoft.com/office/drawing/2014/main" xmlns="" id="{BC1D6DB3-6B62-4510-994B-5A224B9C7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116" y="2109635"/>
            <a:ext cx="8441540" cy="474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3B1AE339-CC67-4F89-A53D-E820731BB813}"/>
              </a:ext>
            </a:extLst>
          </p:cNvPr>
          <p:cNvSpPr txBox="1"/>
          <p:nvPr/>
        </p:nvSpPr>
        <p:spPr>
          <a:xfrm>
            <a:off x="252248" y="0"/>
            <a:ext cx="11687504" cy="21852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Veio de uma tocha em mão amiga.</a:t>
            </a:r>
          </a:p>
          <a:p>
            <a:pPr algn="ctr"/>
            <a:r>
              <a:rPr lang="pt-BR" sz="44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Sem essa luz, </a:t>
            </a:r>
          </a:p>
          <a:p>
            <a:pPr algn="ctr"/>
            <a:r>
              <a:rPr lang="pt-BR" sz="44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posso facilmente cair no fundo do poço.</a:t>
            </a:r>
          </a:p>
        </p:txBody>
      </p:sp>
    </p:spTree>
    <p:extLst>
      <p:ext uri="{BB962C8B-B14F-4D97-AF65-F5344CB8AC3E}">
        <p14:creationId xmlns:p14="http://schemas.microsoft.com/office/powerpoint/2010/main" val="138268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000">
        <p:fade/>
      </p:transition>
    </mc:Choice>
    <mc:Fallback xmlns="">
      <p:transition spd="med" advTm="8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dc.rbsdirect.com.br/imagesrc/16090218.jpg?w=660">
            <a:extLst>
              <a:ext uri="{FF2B5EF4-FFF2-40B4-BE49-F238E27FC236}">
                <a16:creationId xmlns:a16="http://schemas.microsoft.com/office/drawing/2014/main" xmlns="" id="{D4A9B7D0-C80E-4E6C-9AC8-338912A0E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51C548F3-D572-4539-BEF4-F5E8499AD722}"/>
              </a:ext>
            </a:extLst>
          </p:cNvPr>
          <p:cNvSpPr txBox="1"/>
          <p:nvPr/>
        </p:nvSpPr>
        <p:spPr>
          <a:xfrm>
            <a:off x="252247" y="4217651"/>
            <a:ext cx="11687504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 nunca esquecerei essa amiga em cuja alegria eu posso confiar. Ela está comigo em cada dia e a ouço dizer:</a:t>
            </a:r>
          </a:p>
        </p:txBody>
      </p:sp>
    </p:spTree>
    <p:extLst>
      <p:ext uri="{BB962C8B-B14F-4D97-AF65-F5344CB8AC3E}">
        <p14:creationId xmlns:p14="http://schemas.microsoft.com/office/powerpoint/2010/main" val="390590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00">
        <p:fade/>
      </p:transition>
    </mc:Choice>
    <mc:Fallback xmlns="">
      <p:transition spd="med" advTm="13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www.contioutra.com/content/uploads/2018/03/shutterstock_318571307.jpg">
            <a:extLst>
              <a:ext uri="{FF2B5EF4-FFF2-40B4-BE49-F238E27FC236}">
                <a16:creationId xmlns:a16="http://schemas.microsoft.com/office/drawing/2014/main" xmlns="" id="{6E4F1E6A-88E3-4042-8088-E2CA17F95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Áudio 1">
            <a:hlinkClick r:id="" action="ppaction://media"/>
            <a:extLst>
              <a:ext uri="{FF2B5EF4-FFF2-40B4-BE49-F238E27FC236}">
                <a16:creationId xmlns:a16="http://schemas.microsoft.com/office/drawing/2014/main" xmlns="" id="{F467E1DC-DD91-4284-BE13-29F2B0EC273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A0731D90-DCF3-4ADC-8C3C-A24D3E178FDF}"/>
              </a:ext>
            </a:extLst>
          </p:cNvPr>
          <p:cNvSpPr txBox="1"/>
          <p:nvPr/>
        </p:nvSpPr>
        <p:spPr>
          <a:xfrm>
            <a:off x="252247" y="615553"/>
            <a:ext cx="1168750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</a:rPr>
              <a:t>Você está no PASSO 12</a:t>
            </a:r>
          </a:p>
        </p:txBody>
      </p:sp>
    </p:spTree>
    <p:extLst>
      <p:ext uri="{BB962C8B-B14F-4D97-AF65-F5344CB8AC3E}">
        <p14:creationId xmlns:p14="http://schemas.microsoft.com/office/powerpoint/2010/main" val="371142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0">
        <p:fade/>
      </p:transition>
    </mc:Choice>
    <mc:Fallback xmlns="">
      <p:transition spd="med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aticr1.blastingcdn.com/media/photogallery/2018/2/2/660x290/b_620x273/a-lealdade-e-o-respeito-mutuo-e-a-chave-para-a-verdadeira-amizade_1810303.jpg">
            <a:extLst>
              <a:ext uri="{FF2B5EF4-FFF2-40B4-BE49-F238E27FC236}">
                <a16:creationId xmlns:a16="http://schemas.microsoft.com/office/drawing/2014/main" xmlns="" id="{FBF28AB7-FA40-4DD6-8DB4-A959318DB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27" y="0"/>
            <a:ext cx="1223307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Áudio 1">
            <a:hlinkClick r:id="" action="ppaction://media"/>
            <a:extLst>
              <a:ext uri="{FF2B5EF4-FFF2-40B4-BE49-F238E27FC236}">
                <a16:creationId xmlns:a16="http://schemas.microsoft.com/office/drawing/2014/main" xmlns="" id="{A1F63D68-DAB3-4DDB-81B9-306354FEB4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441AE31-0535-4269-81AC-C2B5C2B65C05}"/>
              </a:ext>
            </a:extLst>
          </p:cNvPr>
          <p:cNvSpPr txBox="1"/>
          <p:nvPr/>
        </p:nvSpPr>
        <p:spPr>
          <a:xfrm>
            <a:off x="3289737" y="107762"/>
            <a:ext cx="8902263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</a:rPr>
              <a:t>Para sairmos desse poço sem fundo, onde a mágoa e o arrependimento são comuns</a:t>
            </a:r>
          </a:p>
        </p:txBody>
      </p:sp>
    </p:spTree>
    <p:extLst>
      <p:ext uri="{BB962C8B-B14F-4D97-AF65-F5344CB8AC3E}">
        <p14:creationId xmlns:p14="http://schemas.microsoft.com/office/powerpoint/2010/main" val="52096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000">
        <p:fade/>
      </p:transition>
    </mc:Choice>
    <mc:Fallback xmlns="">
      <p:transition spd="med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26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menteemaravilhosa.com.br/wp-content/uploads/2018/04/chave-da-liberdade.jpg">
            <a:extLst>
              <a:ext uri="{FF2B5EF4-FFF2-40B4-BE49-F238E27FC236}">
                <a16:creationId xmlns:a16="http://schemas.microsoft.com/office/drawing/2014/main" xmlns="" id="{6E9708C1-26F0-4EFD-A68C-8776796E3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91" y="394708"/>
            <a:ext cx="10742017" cy="6068583"/>
          </a:xfrm>
          <a:prstGeom prst="rect">
            <a:avLst/>
          </a:prstGeom>
          <a:solidFill>
            <a:srgbClr val="C7BEA0"/>
          </a:solidFill>
          <a:extLst/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721DF65A-B047-494D-AE76-54F804E91A5D}"/>
              </a:ext>
            </a:extLst>
          </p:cNvPr>
          <p:cNvSpPr txBox="1"/>
          <p:nvPr/>
        </p:nvSpPr>
        <p:spPr>
          <a:xfrm>
            <a:off x="252247" y="307777"/>
            <a:ext cx="11687504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</a:rPr>
              <a:t>Há um caminho certo. Percorra-o dia a dia e siga o modo de vida de JOG-ANON.</a:t>
            </a:r>
          </a:p>
        </p:txBody>
      </p:sp>
    </p:spTree>
    <p:extLst>
      <p:ext uri="{BB962C8B-B14F-4D97-AF65-F5344CB8AC3E}">
        <p14:creationId xmlns:p14="http://schemas.microsoft.com/office/powerpoint/2010/main" val="257528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g.cancaonova.com/cnimages/canais/uploads/sites/6/2006/10/formacao_o-perdao-deve-ser-declarado-em-todas-as-circunstancias-artigo.jpg">
            <a:extLst>
              <a:ext uri="{FF2B5EF4-FFF2-40B4-BE49-F238E27FC236}">
                <a16:creationId xmlns:a16="http://schemas.microsoft.com/office/drawing/2014/main" xmlns="" id="{950CC861-18C0-449A-BD21-C0E20667B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C0296DD-FED9-4CE5-B8E2-8645A25677E4}"/>
              </a:ext>
            </a:extLst>
          </p:cNvPr>
          <p:cNvSpPr txBox="1"/>
          <p:nvPr/>
        </p:nvSpPr>
        <p:spPr>
          <a:xfrm>
            <a:off x="252248" y="5397760"/>
            <a:ext cx="1168750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Que tal uma vida nova???</a:t>
            </a:r>
          </a:p>
        </p:txBody>
      </p:sp>
    </p:spTree>
    <p:extLst>
      <p:ext uri="{BB962C8B-B14F-4D97-AF65-F5344CB8AC3E}">
        <p14:creationId xmlns:p14="http://schemas.microsoft.com/office/powerpoint/2010/main" val="262787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0">
        <p:fade/>
      </p:transition>
    </mc:Choice>
    <mc:Fallback xmlns="">
      <p:transition spd="med" advTm="4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B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nstitutoloureiro.com.br/wp-content/uploads/2017/09/perd%C3%A3o2.jpg">
            <a:extLst>
              <a:ext uri="{FF2B5EF4-FFF2-40B4-BE49-F238E27FC236}">
                <a16:creationId xmlns:a16="http://schemas.microsoft.com/office/drawing/2014/main" xmlns="" id="{33891C4B-3727-4BFA-B681-2BF6EC92E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543" y="1381806"/>
            <a:ext cx="7278913" cy="4094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867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2.wp.com/res.cloudinary.com/aleteia/image/fetch/c_fill,g_auto,w_620,h_310/https:/aleteiaportuguese.files.wordpress.com/2016/07/forgiveness-freedom.jpg%3Fw%3D1200?quality=100&amp;strip=all&amp;ssl=1">
            <a:extLst>
              <a:ext uri="{FF2B5EF4-FFF2-40B4-BE49-F238E27FC236}">
                <a16:creationId xmlns:a16="http://schemas.microsoft.com/office/drawing/2014/main" xmlns="" id="{2140CCFD-E672-448F-94DE-A9853C5E5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4" y="0"/>
            <a:ext cx="12165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52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17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1.bp.blogspot.com/-kMFIe-NLatw/UMB0bkR7xFI/AAAAAAAABH0/5750DvDepgk/s1600/alma+virtuosa.jpg">
            <a:extLst>
              <a:ext uri="{FF2B5EF4-FFF2-40B4-BE49-F238E27FC236}">
                <a16:creationId xmlns:a16="http://schemas.microsoft.com/office/drawing/2014/main" xmlns="" id="{89288A8C-518D-4C9C-9A26-EFC90CE80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672" y="1145629"/>
            <a:ext cx="8118656" cy="456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1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319657" cy="6871666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96AC778A-E534-4577-8297-5C7741180835}"/>
              </a:ext>
            </a:extLst>
          </p:cNvPr>
          <p:cNvSpPr txBox="1"/>
          <p:nvPr/>
        </p:nvSpPr>
        <p:spPr>
          <a:xfrm>
            <a:off x="6633646" y="2043682"/>
            <a:ext cx="5470371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400" dirty="0">
                <a:solidFill>
                  <a:schemeClr val="bg1">
                    <a:lumMod val="95000"/>
                  </a:schemeClr>
                </a:solidFill>
              </a:rPr>
              <a:t>Mágoas e desespero</a:t>
            </a:r>
          </a:p>
        </p:txBody>
      </p:sp>
    </p:spTree>
    <p:extLst>
      <p:ext uri="{BB962C8B-B14F-4D97-AF65-F5344CB8AC3E}">
        <p14:creationId xmlns:p14="http://schemas.microsoft.com/office/powerpoint/2010/main" val="39269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3E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m para escada florida">
            <a:extLst>
              <a:ext uri="{FF2B5EF4-FFF2-40B4-BE49-F238E27FC236}">
                <a16:creationId xmlns:a16="http://schemas.microsoft.com/office/drawing/2014/main" xmlns="" id="{050FADB8-7891-41F7-9A46-A517384FC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14" y="601221"/>
            <a:ext cx="10080171" cy="5655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4838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37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Imagem relacionada">
            <a:extLst>
              <a:ext uri="{FF2B5EF4-FFF2-40B4-BE49-F238E27FC236}">
                <a16:creationId xmlns:a16="http://schemas.microsoft.com/office/drawing/2014/main" xmlns="" id="{915214C1-EDD9-4458-8B3D-085C6D97CCD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" b="1676"/>
          <a:stretch/>
        </p:blipFill>
        <p:spPr bwMode="auto">
          <a:xfrm>
            <a:off x="2627586" y="1256613"/>
            <a:ext cx="6936828" cy="4344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9191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Áudio 1">
            <a:hlinkClick r:id="" action="ppaction://media"/>
            <a:extLst>
              <a:ext uri="{FF2B5EF4-FFF2-40B4-BE49-F238E27FC236}">
                <a16:creationId xmlns:a16="http://schemas.microsoft.com/office/drawing/2014/main" xmlns="" id="{5D809BB7-A7B9-4B22-A6D5-CA068F0D75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2" b="16659"/>
          <a:stretch/>
        </p:blipFill>
        <p:spPr>
          <a:xfrm>
            <a:off x="0" y="-58994"/>
            <a:ext cx="12192000" cy="6961239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21D9A3AA-EB8B-493F-9285-30E503A4648D}"/>
              </a:ext>
            </a:extLst>
          </p:cNvPr>
          <p:cNvSpPr txBox="1"/>
          <p:nvPr/>
        </p:nvSpPr>
        <p:spPr>
          <a:xfrm>
            <a:off x="1074656" y="5080361"/>
            <a:ext cx="1099165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Quando um raio de luz me revelou os passos de uma tortuosa escalada</a:t>
            </a:r>
          </a:p>
        </p:txBody>
      </p:sp>
    </p:spTree>
    <p:extLst>
      <p:ext uri="{BB962C8B-B14F-4D97-AF65-F5344CB8AC3E}">
        <p14:creationId xmlns:p14="http://schemas.microsoft.com/office/powerpoint/2010/main" val="145930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0">
        <p:fade/>
      </p:transition>
    </mc:Choice>
    <mc:Fallback xmlns="">
      <p:transition spd="med" advTm="6000">
        <p:fade/>
      </p:transition>
    </mc:Fallback>
  </mc:AlternateContent>
  <p:timing>
    <p:tnLst>
      <p:par>
        <p:cTn id="1" dur="indefinite" restart="never" nodeType="tmRoot">
          <p:childTnLst>
            <p:audio isNarration="1"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m para escada sombria">
            <a:extLst>
              <a:ext uri="{FF2B5EF4-FFF2-40B4-BE49-F238E27FC236}">
                <a16:creationId xmlns:a16="http://schemas.microsoft.com/office/drawing/2014/main" xmlns="" id="{7E8C4061-6D32-4180-9024-F0DC9DD98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434" y="0"/>
            <a:ext cx="4715966" cy="687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200BBA96-9AB1-4497-A277-49866905E71B}"/>
              </a:ext>
            </a:extLst>
          </p:cNvPr>
          <p:cNvSpPr txBox="1"/>
          <p:nvPr/>
        </p:nvSpPr>
        <p:spPr>
          <a:xfrm>
            <a:off x="204566" y="594947"/>
            <a:ext cx="4471129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dirty="0">
                <a:solidFill>
                  <a:schemeClr val="bg1">
                    <a:lumMod val="95000"/>
                  </a:schemeClr>
                </a:solidFill>
              </a:rPr>
              <a:t>Em vão, tentei alcançar esses passos. Sozinha eu não poderia fazê-lo.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B2F750F1-DFC9-4A89-A12C-3D23D5D76D8B}"/>
              </a:ext>
            </a:extLst>
          </p:cNvPr>
          <p:cNvSpPr txBox="1"/>
          <p:nvPr/>
        </p:nvSpPr>
        <p:spPr>
          <a:xfrm>
            <a:off x="7549617" y="4469561"/>
            <a:ext cx="4471129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400" dirty="0">
                <a:solidFill>
                  <a:schemeClr val="bg1">
                    <a:lumMod val="95000"/>
                  </a:schemeClr>
                </a:solidFill>
              </a:rPr>
              <a:t>Quando pedi por ajuda, uma voz respondeu:</a:t>
            </a:r>
          </a:p>
        </p:txBody>
      </p:sp>
    </p:spTree>
    <p:extLst>
      <p:ext uri="{BB962C8B-B14F-4D97-AF65-F5344CB8AC3E}">
        <p14:creationId xmlns:p14="http://schemas.microsoft.com/office/powerpoint/2010/main" val="267756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000">
        <p:fade/>
      </p:transition>
    </mc:Choice>
    <mc:Fallback xmlns="">
      <p:transition spd="med" advTm="1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sultado de imagem para estendendo a mÃ£o">
            <a:extLst>
              <a:ext uri="{FF2B5EF4-FFF2-40B4-BE49-F238E27FC236}">
                <a16:creationId xmlns:a16="http://schemas.microsoft.com/office/drawing/2014/main" xmlns="" id="{187521A3-502D-4F96-953C-649D46CA7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B7188586-98C9-431A-9846-ABE3576AFC0D}"/>
              </a:ext>
            </a:extLst>
          </p:cNvPr>
          <p:cNvSpPr txBox="1"/>
          <p:nvPr/>
        </p:nvSpPr>
        <p:spPr>
          <a:xfrm>
            <a:off x="1230357" y="66548"/>
            <a:ext cx="973128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solidFill>
                  <a:schemeClr val="bg1">
                    <a:lumMod val="95000"/>
                  </a:schemeClr>
                </a:solidFill>
              </a:rPr>
              <a:t>Você está chegando no PASSO 1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8F01F312-13C1-4424-B444-4E0D8C8A3EDF}"/>
              </a:ext>
            </a:extLst>
          </p:cNvPr>
          <p:cNvSpPr txBox="1"/>
          <p:nvPr/>
        </p:nvSpPr>
        <p:spPr>
          <a:xfrm>
            <a:off x="85627" y="4757425"/>
            <a:ext cx="12020746" cy="21005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dirty="0">
                <a:solidFill>
                  <a:schemeClr val="bg1">
                    <a:lumMod val="95000"/>
                  </a:schemeClr>
                </a:solidFill>
              </a:rPr>
              <a:t>De quem era a voz? Eu não sabia dizer, então perguntei:</a:t>
            </a:r>
          </a:p>
          <a:p>
            <a:pPr algn="ctr"/>
            <a:endParaRPr lang="pt-BR" sz="105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ctr">
              <a:buFontTx/>
              <a:buChar char="-"/>
            </a:pPr>
            <a:r>
              <a:rPr lang="pt-BR" sz="4000" dirty="0">
                <a:solidFill>
                  <a:schemeClr val="bg1">
                    <a:lumMod val="95000"/>
                  </a:schemeClr>
                </a:solidFill>
              </a:rPr>
              <a:t>Quem é você? Por favor, não vá embora, você está me ajudando. Ela disse:</a:t>
            </a:r>
          </a:p>
        </p:txBody>
      </p:sp>
    </p:spTree>
    <p:extLst>
      <p:ext uri="{BB962C8B-B14F-4D97-AF65-F5344CB8AC3E}">
        <p14:creationId xmlns:p14="http://schemas.microsoft.com/office/powerpoint/2010/main" val="3211494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batistacarioca.com.br/wp-content/uploads/2018/06/oracao-missoes.jpg">
            <a:extLst>
              <a:ext uri="{FF2B5EF4-FFF2-40B4-BE49-F238E27FC236}">
                <a16:creationId xmlns:a16="http://schemas.microsoft.com/office/drawing/2014/main" xmlns="" id="{61C5B5CD-2C89-4D94-B1E3-29FFCFAE6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171" y="1388120"/>
            <a:ext cx="7271657" cy="4081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C0FC1959-05DC-4FE1-806D-C9847E7A8F2E}"/>
              </a:ext>
            </a:extLst>
          </p:cNvPr>
          <p:cNvSpPr txBox="1"/>
          <p:nvPr/>
        </p:nvSpPr>
        <p:spPr>
          <a:xfrm>
            <a:off x="1230357" y="35771"/>
            <a:ext cx="973128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400" b="1" dirty="0">
                <a:solidFill>
                  <a:schemeClr val="bg1">
                    <a:lumMod val="95000"/>
                  </a:schemeClr>
                </a:solidFill>
              </a:rPr>
              <a:t>Você chegou no PASSO 2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F44B68C5-B122-4A8F-B186-3ED58BC47432}"/>
              </a:ext>
            </a:extLst>
          </p:cNvPr>
          <p:cNvSpPr txBox="1"/>
          <p:nvPr/>
        </p:nvSpPr>
        <p:spPr>
          <a:xfrm>
            <a:off x="-97019" y="5549726"/>
            <a:ext cx="1238603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3600" dirty="0">
                <a:solidFill>
                  <a:schemeClr val="bg1">
                    <a:lumMod val="95000"/>
                  </a:schemeClr>
                </a:solidFill>
              </a:rPr>
              <a:t>Eu tinha encontrado uma amiga que poderia me ajudar. Eu sabia que poderia me libertar. Confiei nela sem saber quem era...</a:t>
            </a:r>
          </a:p>
        </p:txBody>
      </p:sp>
    </p:spTree>
    <p:extLst>
      <p:ext uri="{BB962C8B-B14F-4D97-AF65-F5344CB8AC3E}">
        <p14:creationId xmlns:p14="http://schemas.microsoft.com/office/powerpoint/2010/main" val="250542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00">
        <p:fade/>
      </p:transition>
    </mc:Choice>
    <mc:Fallback xmlns="">
      <p:transition spd="med" advTm="13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m para arrependimento">
            <a:extLst>
              <a:ext uri="{FF2B5EF4-FFF2-40B4-BE49-F238E27FC236}">
                <a16:creationId xmlns:a16="http://schemas.microsoft.com/office/drawing/2014/main" xmlns="" id="{3F0498E9-0668-44C5-916C-EAC0B0551A0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EE74B360-F368-40BD-9157-EC95037DC333}"/>
              </a:ext>
            </a:extLst>
          </p:cNvPr>
          <p:cNvSpPr txBox="1"/>
          <p:nvPr/>
        </p:nvSpPr>
        <p:spPr>
          <a:xfrm>
            <a:off x="0" y="246221"/>
            <a:ext cx="80222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8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... E me conduziu ao PASSO 3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8418527B-CF73-4CD6-B666-8F70E899F728}"/>
              </a:ext>
            </a:extLst>
          </p:cNvPr>
          <p:cNvSpPr txBox="1"/>
          <p:nvPr/>
        </p:nvSpPr>
        <p:spPr>
          <a:xfrm>
            <a:off x="95297" y="1323439"/>
            <a:ext cx="8022211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36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Eu experimentei esse passo e pensei em mim como nunca tinha pensado antes, na minha vida desperdiçada e no mal que eu causei...</a:t>
            </a:r>
          </a:p>
        </p:txBody>
      </p:sp>
    </p:spTree>
    <p:extLst>
      <p:ext uri="{BB962C8B-B14F-4D97-AF65-F5344CB8AC3E}">
        <p14:creationId xmlns:p14="http://schemas.microsoft.com/office/powerpoint/2010/main" val="327941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000">
        <p:fade/>
      </p:transition>
    </mc:Choice>
    <mc:Fallback xmlns="">
      <p:transition spd="med" advTm="13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Resultado de imagem para Ã³dio">
            <a:extLst>
              <a:ext uri="{FF2B5EF4-FFF2-40B4-BE49-F238E27FC236}">
                <a16:creationId xmlns:a16="http://schemas.microsoft.com/office/drawing/2014/main" xmlns="" id="{8C115AC0-E0F4-45A4-839B-42E16935F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118" y="-84840"/>
            <a:ext cx="12498236" cy="701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7FB3A9AA-6E9A-4773-83EA-A2E7EA83F157}"/>
              </a:ext>
            </a:extLst>
          </p:cNvPr>
          <p:cNvSpPr txBox="1"/>
          <p:nvPr/>
        </p:nvSpPr>
        <p:spPr>
          <a:xfrm>
            <a:off x="-420413" y="0"/>
            <a:ext cx="3762703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</a:rPr>
              <a:t>... E então me mostrou o PASSO 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24A123DC-70F1-4165-8634-2DA95D1CB02A}"/>
              </a:ext>
            </a:extLst>
          </p:cNvPr>
          <p:cNvSpPr txBox="1"/>
          <p:nvPr/>
        </p:nvSpPr>
        <p:spPr>
          <a:xfrm>
            <a:off x="-21216" y="4813739"/>
            <a:ext cx="12160468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571500" indent="-571500" algn="ctr">
              <a:buFontTx/>
              <a:buChar char="-"/>
            </a:pPr>
            <a:r>
              <a:rPr lang="pt-BR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Quem quer que você seja, saiba que acredito que é melhor eu estar morta do que viva, porque estou cheia de ódio e pena de mim mesma.</a:t>
            </a:r>
          </a:p>
        </p:txBody>
      </p:sp>
    </p:spTree>
    <p:extLst>
      <p:ext uri="{BB962C8B-B14F-4D97-AF65-F5344CB8AC3E}">
        <p14:creationId xmlns:p14="http://schemas.microsoft.com/office/powerpoint/2010/main" val="188558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000">
        <p:fade/>
      </p:transition>
    </mc:Choice>
    <mc:Fallback xmlns="">
      <p:transition spd="med" advTm="15000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PRESENTAÇÃO ESCALADA ULTIMA VERSÃO" id="{5CC6B7E6-4A4E-41CB-B057-32394B48C205}" vid="{ED7E4783-9902-4444-B17B-72087B8AA4DD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</TotalTime>
  <Words>549</Words>
  <Application>Microsoft Office PowerPoint</Application>
  <PresentationFormat>Widescreen</PresentationFormat>
  <Paragraphs>53</Paragraphs>
  <Slides>31</Slides>
  <Notes>0</Notes>
  <HiddenSlides>0</HiddenSlides>
  <MMClips>3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  <vt:variant>
        <vt:lpstr>Apresentações personalizadas</vt:lpstr>
      </vt:variant>
      <vt:variant>
        <vt:i4>1</vt:i4>
      </vt:variant>
    </vt:vector>
  </HeadingPairs>
  <TitlesOfParts>
    <vt:vector size="3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personalizada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Antenor Barbosa da Rocha</dc:creator>
  <cp:lastModifiedBy>Gabriel</cp:lastModifiedBy>
  <cp:revision>77</cp:revision>
  <cp:lastPrinted>2019-01-14T20:51:54Z</cp:lastPrinted>
  <dcterms:created xsi:type="dcterms:W3CDTF">2019-01-11T22:02:13Z</dcterms:created>
  <dcterms:modified xsi:type="dcterms:W3CDTF">2019-03-17T01:34:36Z</dcterms:modified>
</cp:coreProperties>
</file>