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JOGANON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78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dirty="0" smtClean="0"/>
              <a:t>    Feche a Torneira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939" y="1069192"/>
            <a:ext cx="6290925" cy="4442966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2385811"/>
          </a:xfrm>
        </p:spPr>
        <p:txBody>
          <a:bodyPr/>
          <a:lstStyle/>
          <a:p>
            <a:r>
              <a:rPr lang="pt-BR" dirty="0" smtClean="0"/>
              <a:t>Nosso dinheiro é ganho com muito esforço para ir pelo ralo.</a:t>
            </a:r>
          </a:p>
          <a:p>
            <a:r>
              <a:rPr lang="pt-BR" dirty="0" smtClean="0"/>
              <a:t>Dizer não para o nosso familiar que tem problemas com o jogo, pode ser difícil, porem você preserva sua integridade financeira e de sua família, lembre sempre das promessas não cumpridas.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90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Fortaleça suas Emoções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169" y="1120675"/>
            <a:ext cx="6105876" cy="4533150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smtClean="0"/>
              <a:t>Já choramos, rogamos e pedimos agora é hora de se fortalecer.</a:t>
            </a:r>
          </a:p>
          <a:p>
            <a:r>
              <a:rPr lang="pt-BR" dirty="0" smtClean="0"/>
              <a:t>Dica 1 Evite a discussão, ela é o combustível para aguçar a compulsão.</a:t>
            </a:r>
          </a:p>
          <a:p>
            <a:r>
              <a:rPr lang="pt-BR" dirty="0" smtClean="0"/>
              <a:t>Dica 2 Não crie expectativa no jogador pois a mentira é uma constante quando o mesmo esta na ativa.</a:t>
            </a:r>
          </a:p>
          <a:p>
            <a:r>
              <a:rPr lang="pt-BR" dirty="0" smtClean="0"/>
              <a:t>Dica 3 Cuide-se passe a pensar mais em você, de uma boa olhada no espelho e na sua agenda e se pergunte, quando foi a ultima vez que me arrumei? Que fiz o ultimo exame de saúde? Que fui ao cinema ou teatro? Talvez você se surpreenda com as respostas!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76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Assista e Participe das Reuniões de Grupos de Auto Ajuda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238" y="1309687"/>
            <a:ext cx="5372100" cy="4229100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smtClean="0"/>
              <a:t>As reuniões dos grupos de auto ajuda nos ajudam a dimensionar o tamanho do problema que temos que enfrentar.</a:t>
            </a:r>
          </a:p>
          <a:p>
            <a:r>
              <a:rPr lang="pt-BR" dirty="0" smtClean="0"/>
              <a:t>Não tem Joganon ou J A (</a:t>
            </a:r>
            <a:r>
              <a:rPr lang="pt-BR" dirty="0"/>
              <a:t>R</a:t>
            </a:r>
            <a:r>
              <a:rPr lang="pt-BR" dirty="0" smtClean="0"/>
              <a:t>euniões Aberta) você poderá assistir uma reunião </a:t>
            </a:r>
            <a:endParaRPr lang="pt-BR" dirty="0" smtClean="0"/>
          </a:p>
          <a:p>
            <a:r>
              <a:rPr lang="pt-BR" dirty="0" smtClean="0"/>
              <a:t>Através do aplicativo Zoom  de </a:t>
            </a:r>
            <a:r>
              <a:rPr lang="pt-BR" dirty="0" err="1" smtClean="0"/>
              <a:t>Joganon</a:t>
            </a:r>
            <a:r>
              <a:rPr lang="pt-BR" dirty="0" smtClean="0"/>
              <a:t> </a:t>
            </a:r>
          </a:p>
          <a:p>
            <a:r>
              <a:rPr lang="pt-BR" dirty="0" smtClean="0"/>
              <a:t>Nossas reuniões usam o mesmo formato do </a:t>
            </a:r>
            <a:r>
              <a:rPr lang="pt-BR" dirty="0" smtClean="0"/>
              <a:t>AA (Aberta</a:t>
            </a:r>
            <a:r>
              <a:rPr lang="pt-BR" smtClean="0"/>
              <a:t>) </a:t>
            </a:r>
            <a:r>
              <a:rPr lang="pt-BR" smtClean="0"/>
              <a:t> Alcoólicos </a:t>
            </a:r>
            <a:r>
              <a:rPr lang="pt-BR" dirty="0" smtClean="0"/>
              <a:t>Anônimos.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81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TM04033923[[fn=Profundidade]]</Template>
  <TotalTime>554</TotalTime>
  <Words>225</Words>
  <Application>Microsoft Office PowerPoint</Application>
  <PresentationFormat>Personalizar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Profundidade</vt:lpstr>
      <vt:lpstr>JOGANON</vt:lpstr>
      <vt:lpstr>     Feche a Torneira</vt:lpstr>
      <vt:lpstr>Fortaleça suas Emoções</vt:lpstr>
      <vt:lpstr>Assista e Participe das Reuniões de Grupos de Auto Ajuda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JOGANON</dc:title>
  <dc:creator>carlinhos</dc:creator>
  <cp:lastModifiedBy>Carlos Jose</cp:lastModifiedBy>
  <cp:revision>7</cp:revision>
  <dcterms:created xsi:type="dcterms:W3CDTF">2018-08-30T03:03:45Z</dcterms:created>
  <dcterms:modified xsi:type="dcterms:W3CDTF">2020-09-08T22:36:28Z</dcterms:modified>
</cp:coreProperties>
</file>